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75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99767" l="0" r="67833">
                        <a14:backgroundMark x1="53667" y1="59277" x2="53667" y2="59277"/>
                        <a14:backgroundMark x1="53750" y1="59160" x2="49417" y2="53092"/>
                        <a14:backgroundMark x1="417" y1="41657" x2="10250" y2="41190"/>
                        <a14:backgroundMark x1="10000" y1="42007" x2="9417" y2="71412"/>
                        <a14:backgroundMark x1="45417" y1="58810" x2="63000" y2="67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1" y="3882166"/>
            <a:ext cx="4166862" cy="29758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0073" y="241069"/>
            <a:ext cx="7215447" cy="5968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Callout 6"/>
          <p:cNvSpPr/>
          <p:nvPr/>
        </p:nvSpPr>
        <p:spPr>
          <a:xfrm rot="830714">
            <a:off x="532938" y="449282"/>
            <a:ext cx="10602657" cy="534579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 rot="1020723">
            <a:off x="1078523" y="1098388"/>
            <a:ext cx="10318418" cy="4394988"/>
          </a:xfrm>
        </p:spPr>
        <p:txBody>
          <a:bodyPr/>
          <a:lstStyle/>
          <a:p>
            <a:r>
              <a:rPr lang="en-GB" sz="8800" dirty="0" smtClean="0"/>
              <a:t>WALKERS TOP TEN EXAM TIPS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922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0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Practise previous exam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Look over previous exam papers to identify patterns in questions</a:t>
            </a:r>
          </a:p>
          <a:p>
            <a:r>
              <a:rPr lang="en-US" sz="2800" dirty="0"/>
              <a:t>You can see how general or specific questions are likely to be</a:t>
            </a:r>
          </a:p>
          <a:p>
            <a:r>
              <a:rPr lang="en-US" sz="2800" dirty="0"/>
              <a:t>You can either </a:t>
            </a:r>
            <a:r>
              <a:rPr lang="en-US" sz="2800" dirty="0" err="1"/>
              <a:t>practise</a:t>
            </a:r>
            <a:r>
              <a:rPr lang="en-US" sz="2800" dirty="0"/>
              <a:t> writing answers to time or </a:t>
            </a:r>
            <a:r>
              <a:rPr lang="en-US" sz="2800" dirty="0" err="1"/>
              <a:t>practise</a:t>
            </a:r>
            <a:r>
              <a:rPr lang="en-US" sz="2800" dirty="0"/>
              <a:t> planning answers (perhaps a more efficient use of time)</a:t>
            </a:r>
          </a:p>
          <a:p>
            <a:r>
              <a:rPr lang="en-US" sz="2800" dirty="0"/>
              <a:t>Your teacher may be willing to look at your draft plan</a:t>
            </a:r>
          </a:p>
        </p:txBody>
      </p:sp>
    </p:spTree>
    <p:extLst>
      <p:ext uri="{BB962C8B-B14F-4D97-AF65-F5344CB8AC3E}">
        <p14:creationId xmlns:p14="http://schemas.microsoft.com/office/powerpoint/2010/main" val="36913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Don’t panic if you think you’ve gone blank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Take your time</a:t>
            </a:r>
          </a:p>
          <a:p>
            <a:r>
              <a:rPr lang="en-US" sz="2800" dirty="0"/>
              <a:t>Keep breathing</a:t>
            </a:r>
          </a:p>
          <a:p>
            <a:r>
              <a:rPr lang="en-US" sz="2800" dirty="0"/>
              <a:t>Brainstorm or just write random words/doodle rather than sit </a:t>
            </a:r>
            <a:r>
              <a:rPr lang="en-US" sz="2800" dirty="0" smtClean="0"/>
              <a:t>frozen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99767" l="0" r="67833">
                        <a14:backgroundMark x1="53667" y1="59277" x2="53667" y2="59277"/>
                        <a14:backgroundMark x1="53750" y1="59160" x2="49417" y2="53092"/>
                        <a14:backgroundMark x1="417" y1="41657" x2="10250" y2="41190"/>
                        <a14:backgroundMark x1="10000" y1="42007" x2="9417" y2="71412"/>
                        <a14:backgroundMark x1="45417" y1="58810" x2="63000" y2="67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166"/>
            <a:ext cx="4166862" cy="2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2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 to use your breath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your breath can soothe and calm you</a:t>
            </a:r>
          </a:p>
          <a:p>
            <a:r>
              <a:rPr lang="en-US" sz="2800" dirty="0"/>
              <a:t>It is impossible to be relaxed and anxious at the same time</a:t>
            </a:r>
          </a:p>
          <a:p>
            <a:r>
              <a:rPr lang="en-US" sz="2800" dirty="0"/>
              <a:t>Focus on breathing out rather than breathing in, breathing out smoothly, slowly but without strain</a:t>
            </a:r>
          </a:p>
          <a:p>
            <a:r>
              <a:rPr lang="en-US" sz="2800" dirty="0"/>
              <a:t>Feel your breath flow through your body from the crown of your head to your feet and through the floor so you ground yourself</a:t>
            </a:r>
          </a:p>
        </p:txBody>
      </p:sp>
    </p:spTree>
    <p:extLst>
      <p:ext uri="{BB962C8B-B14F-4D97-AF65-F5344CB8AC3E}">
        <p14:creationId xmlns:p14="http://schemas.microsoft.com/office/powerpoint/2010/main" val="37841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4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Take care of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Make sure you get enough sleep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a balanced diet</a:t>
            </a:r>
          </a:p>
          <a:p>
            <a:r>
              <a:rPr lang="en-US" sz="2800" dirty="0" smtClean="0"/>
              <a:t>Keep </a:t>
            </a:r>
            <a:r>
              <a:rPr lang="en-US" sz="2800" dirty="0"/>
              <a:t>up regular exercise, even simple walking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99767" l="0" r="67833">
                        <a14:backgroundMark x1="53667" y1="59277" x2="53667" y2="59277"/>
                        <a14:backgroundMark x1="53750" y1="59160" x2="49417" y2="53092"/>
                        <a14:backgroundMark x1="417" y1="41657" x2="10250" y2="41190"/>
                        <a14:backgroundMark x1="10000" y1="42007" x2="9417" y2="71412"/>
                        <a14:backgroundMark x1="45417" y1="58810" x2="63000" y2="67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166"/>
            <a:ext cx="4166862" cy="2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9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Don’t talk about the exam before or after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Talking to others about the exam immediately before isn’t likely to be helpful.  Others’ anxiety can be infectious.  Everyone prepares differently</a:t>
            </a:r>
          </a:p>
          <a:p>
            <a:r>
              <a:rPr lang="en-US" sz="2800" dirty="0"/>
              <a:t>Talking about the exam afterwards is also probably unhelpful.  There can be many different approaches to the same question.  Once your paper is handed in, let it go</a:t>
            </a:r>
          </a:p>
        </p:txBody>
      </p:sp>
    </p:spTree>
    <p:extLst>
      <p:ext uri="{BB962C8B-B14F-4D97-AF65-F5344CB8AC3E}">
        <p14:creationId xmlns:p14="http://schemas.microsoft.com/office/powerpoint/2010/main" val="32623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4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2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Give yourself a treat after the 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Once the exam is over give yourself time to do something you enjoy as a </a:t>
            </a:r>
            <a:r>
              <a:rPr lang="en-US" sz="2800" dirty="0" smtClean="0"/>
              <a:t>reward </a:t>
            </a:r>
          </a:p>
          <a:p>
            <a:r>
              <a:rPr lang="en-US" sz="2800" dirty="0" smtClean="0"/>
              <a:t>Let </a:t>
            </a:r>
            <a:r>
              <a:rPr lang="en-US" sz="2800" dirty="0"/>
              <a:t>go of the exam – enjoy the present moment rather than dwelling on the past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85" y="3673117"/>
            <a:ext cx="2274916" cy="318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46" b="93023" l="8333" r="91667">
                        <a14:foregroundMark x1="25000" y1="32558" x2="68981" y2="28444"/>
                        <a14:foregroundMark x1="29630" y1="37030" x2="75463" y2="35599"/>
                        <a14:foregroundMark x1="26157" y1="40608" x2="75231" y2="39356"/>
                        <a14:foregroundMark x1="40509" y1="43828" x2="78009" y2="42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355">
            <a:off x="7537146" y="4125630"/>
            <a:ext cx="2074072" cy="2683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18" y="4628977"/>
            <a:ext cx="2428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all the instructions carefully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Don’t </a:t>
            </a:r>
            <a:r>
              <a:rPr lang="en-US" sz="2800" dirty="0"/>
              <a:t>answer </a:t>
            </a:r>
            <a:r>
              <a:rPr lang="en-US" sz="2800" dirty="0" smtClean="0"/>
              <a:t>the wrong or too many questions by </a:t>
            </a:r>
            <a:r>
              <a:rPr lang="en-US" sz="2800" dirty="0"/>
              <a:t>mistake</a:t>
            </a:r>
          </a:p>
          <a:p>
            <a:r>
              <a:rPr lang="en-US" sz="2800" dirty="0"/>
              <a:t>Don’t answer too few </a:t>
            </a:r>
            <a:r>
              <a:rPr lang="en-US" sz="2800" dirty="0" smtClean="0"/>
              <a:t>questions because </a:t>
            </a:r>
            <a:r>
              <a:rPr lang="en-US" sz="2800" dirty="0"/>
              <a:t>you run out of time</a:t>
            </a:r>
          </a:p>
          <a:p>
            <a:r>
              <a:rPr lang="en-US" sz="2800" dirty="0"/>
              <a:t>Answering a question even roughly will give you more marks than not answering it at all and more marks than perfecting the previous answer.</a:t>
            </a:r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99767" l="0" r="67833">
                        <a14:backgroundMark x1="53667" y1="59277" x2="53667" y2="59277"/>
                        <a14:backgroundMark x1="53750" y1="59160" x2="49417" y2="53092"/>
                        <a14:backgroundMark x1="417" y1="41657" x2="10250" y2="41190"/>
                        <a14:backgroundMark x1="10000" y1="42007" x2="9417" y2="71412"/>
                        <a14:backgroundMark x1="45417" y1="58810" x2="63000" y2="67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166"/>
            <a:ext cx="4166862" cy="2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Answer the question asked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 the question you think you were asked</a:t>
            </a:r>
          </a:p>
          <a:p>
            <a:r>
              <a:rPr lang="en-US" sz="2800" dirty="0"/>
              <a:t>Not the question you wish you had been asked</a:t>
            </a:r>
          </a:p>
          <a:p>
            <a:r>
              <a:rPr lang="en-US" sz="2800" dirty="0"/>
              <a:t>Pay attention to the question rather than writing everything you know about.....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99767" l="0" r="67833">
                        <a14:backgroundMark x1="53667" y1="59277" x2="53667" y2="59277"/>
                        <a14:backgroundMark x1="53750" y1="59160" x2="49417" y2="53092"/>
                        <a14:backgroundMark x1="417" y1="41657" x2="10250" y2="41190"/>
                        <a14:backgroundMark x1="10000" y1="42007" x2="9417" y2="71412"/>
                        <a14:backgroundMark x1="45417" y1="58810" x2="63000" y2="67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166"/>
            <a:ext cx="4166862" cy="2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6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Take your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Give yourself planning time</a:t>
            </a:r>
          </a:p>
          <a:p>
            <a:r>
              <a:rPr lang="en-US" sz="2800" dirty="0"/>
              <a:t>You don’t have to spend the whole time writing.  You can spend time thinking</a:t>
            </a:r>
          </a:p>
          <a:p>
            <a:r>
              <a:rPr lang="en-US" sz="2800" dirty="0"/>
              <a:t>Good exam answers are not always long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2" b="99767" l="0" r="67833">
                        <a14:backgroundMark x1="53667" y1="59277" x2="53667" y2="59277"/>
                        <a14:backgroundMark x1="53750" y1="59160" x2="49417" y2="53092"/>
                        <a14:backgroundMark x1="417" y1="41657" x2="10250" y2="41190"/>
                        <a14:backgroundMark x1="10000" y1="42007" x2="9417" y2="71412"/>
                        <a14:backgroundMark x1="45417" y1="58810" x2="63000" y2="679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166"/>
            <a:ext cx="4166862" cy="29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 can’t memorise everything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exam is not a memory test, it is asking for your understanding of what you have studied</a:t>
            </a:r>
          </a:p>
          <a:p>
            <a:r>
              <a:rPr lang="en-US" dirty="0"/>
              <a:t>It is also your opportunity to stand back, reflect on and connect the material you have covered over the year</a:t>
            </a:r>
          </a:p>
          <a:p>
            <a:r>
              <a:rPr lang="en-US" dirty="0"/>
              <a:t>You will not fail if you don’t remember a particular reference</a:t>
            </a:r>
          </a:p>
          <a:p>
            <a:r>
              <a:rPr lang="en-US" dirty="0"/>
              <a:t>But in language exams memory is more important....</a:t>
            </a:r>
          </a:p>
          <a:p>
            <a:r>
              <a:rPr lang="en-US" dirty="0"/>
              <a:t>Once in the exam concentrate on what you know not what you don’t know and be creative if you need to</a:t>
            </a:r>
          </a:p>
        </p:txBody>
      </p:sp>
    </p:spTree>
    <p:extLst>
      <p:ext uri="{BB962C8B-B14F-4D97-AF65-F5344CB8AC3E}">
        <p14:creationId xmlns:p14="http://schemas.microsoft.com/office/powerpoint/2010/main" val="17907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39</TotalTime>
  <Words>432</Words>
  <Application>Microsoft Office PowerPoint</Application>
  <PresentationFormat>Widescreen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Gill Sans MT</vt:lpstr>
      <vt:lpstr>Impact</vt:lpstr>
      <vt:lpstr>Badge</vt:lpstr>
      <vt:lpstr>WALKERS TOP TEN EXAM TIPS</vt:lpstr>
      <vt:lpstr>1</vt:lpstr>
      <vt:lpstr>Read all the instructions carefully</vt:lpstr>
      <vt:lpstr>2</vt:lpstr>
      <vt:lpstr>Answer the question asked</vt:lpstr>
      <vt:lpstr>3</vt:lpstr>
      <vt:lpstr>Take your time</vt:lpstr>
      <vt:lpstr>4</vt:lpstr>
      <vt:lpstr>You can’t memorise everything</vt:lpstr>
      <vt:lpstr>5</vt:lpstr>
      <vt:lpstr>Practise previous exam questions</vt:lpstr>
      <vt:lpstr>6</vt:lpstr>
      <vt:lpstr>Don’t panic if you think you’ve gone blank</vt:lpstr>
      <vt:lpstr>7</vt:lpstr>
      <vt:lpstr>Learn to use your breath</vt:lpstr>
      <vt:lpstr>8</vt:lpstr>
      <vt:lpstr>Take care of yourself</vt:lpstr>
      <vt:lpstr>9</vt:lpstr>
      <vt:lpstr>Don’t talk about the exam before or after</vt:lpstr>
      <vt:lpstr>10</vt:lpstr>
      <vt:lpstr>Give yourself a treat after the exam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WALKERS TOP TEN EXAM TIPS</dc:title>
  <dc:creator>James Walker</dc:creator>
  <cp:lastModifiedBy>James Walker</cp:lastModifiedBy>
  <cp:revision>17</cp:revision>
  <dcterms:created xsi:type="dcterms:W3CDTF">2016-11-15T12:49:29Z</dcterms:created>
  <dcterms:modified xsi:type="dcterms:W3CDTF">2017-05-16T10:52:23Z</dcterms:modified>
</cp:coreProperties>
</file>